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82" r:id="rId5"/>
    <p:sldId id="260" r:id="rId6"/>
    <p:sldId id="259" r:id="rId7"/>
    <p:sldId id="275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2B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930" autoAdjust="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9/13/2023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 err="1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r>
              <a:rPr lang="ru-RU" sz="2400" b="0" spc="-55" dirty="0">
                <a:solidFill>
                  <a:srgbClr val="672E17"/>
                </a:solidFill>
              </a:rPr>
              <a:t/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5133259"/>
            <a:chOff x="5865296" y="148992"/>
            <a:chExt cx="6248249" cy="49853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2500978"/>
              <a:chOff x="5948252" y="1540160"/>
              <a:chExt cx="5809633" cy="2500978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89672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- </a:t>
                </a:r>
                <a:r>
                  <a:rPr lang="ru-RU" b="1" dirty="0">
                    <a:solidFill>
                      <a:srgbClr val="C00000"/>
                    </a:solidFill>
                  </a:rPr>
                  <a:t>5,5 % годовых;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ru-RU" b="1" dirty="0">
                  <a:solidFill>
                    <a:srgbClr val="E04D39"/>
                  </a:solidFill>
                </a:endParaRPr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EEB6547-8BAD-4EDE-9E69-9ABC28F1FCD7}"/>
              </a:ext>
            </a:extLst>
          </p:cNvPr>
          <p:cNvSpPr/>
          <p:nvPr/>
        </p:nvSpPr>
        <p:spPr>
          <a:xfrm>
            <a:off x="7513755" y="4234975"/>
            <a:ext cx="3861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28586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897093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en-US" b="1" dirty="0">
                  <a:solidFill>
                    <a:srgbClr val="C00000"/>
                  </a:solidFill>
                </a:rPr>
                <a:t>2</a:t>
              </a:r>
              <a:r>
                <a:rPr lang="ru-RU" b="1" dirty="0">
                  <a:solidFill>
                    <a:srgbClr val="C00000"/>
                  </a:solidFill>
                </a:rPr>
                <a:t> миллионов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spc="-15" dirty="0">
                <a:solidFill>
                  <a:srgbClr val="E04D39"/>
                </a:solidFill>
                <a:cs typeface="Calibri"/>
              </a:rPr>
              <a:t>23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5956283" y="429309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Arial Black"/>
              </a:rPr>
              <a:t> </a:t>
            </a:r>
            <a:endParaRPr lang="ru-RU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70007" y="4475210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5974740" y="3742990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Телеграм-канал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192975" y="3685638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Сообщество ВКонтакте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635717" y="4592138"/>
            <a:ext cx="2222280" cy="22222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22606" y="4608048"/>
            <a:ext cx="1797120" cy="17971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3058853" y="376161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Презентация доступна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здесь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17675</TotalTime>
  <Words>237</Words>
  <Application>Microsoft Office PowerPoint</Application>
  <DocSecurity>0</DocSecurity>
  <PresentationFormat>Широкоэкранный</PresentationFormat>
  <Paragraphs>67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Circe</vt:lpstr>
      <vt:lpstr>Тема Office</vt:lpstr>
      <vt:lpstr>Office Theme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user</cp:lastModifiedBy>
  <cp:revision>240</cp:revision>
  <dcterms:created xsi:type="dcterms:W3CDTF">2022-12-12T14:36:21Z</dcterms:created>
  <dcterms:modified xsi:type="dcterms:W3CDTF">2023-09-13T05:11:30Z</dcterms:modified>
  <cp:category/>
  <dc:identifier/>
  <cp:contentStatus/>
  <dc:language/>
  <cp:version/>
</cp:coreProperties>
</file>